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0" r:id="rId1"/>
  </p:sldMasterIdLst>
  <p:sldIdLst>
    <p:sldId id="284" r:id="rId2"/>
    <p:sldId id="285" r:id="rId3"/>
    <p:sldId id="286" r:id="rId4"/>
    <p:sldId id="287" r:id="rId5"/>
    <p:sldId id="288" r:id="rId6"/>
    <p:sldId id="289" r:id="rId7"/>
    <p:sldId id="290" r:id="rId8"/>
    <p:sldId id="291" r:id="rId9"/>
    <p:sldId id="292" r:id="rId10"/>
    <p:sldId id="293" r:id="rId11"/>
    <p:sldId id="294" r:id="rId12"/>
    <p:sldId id="295" r:id="rId13"/>
    <p:sldId id="296" r:id="rId14"/>
    <p:sldId id="297" r:id="rId15"/>
    <p:sldId id="298" r:id="rId16"/>
    <p:sldId id="299" r:id="rId17"/>
    <p:sldId id="300" r:id="rId18"/>
    <p:sldId id="301" r:id="rId19"/>
    <p:sldId id="302" r:id="rId20"/>
    <p:sldId id="303" r:id="rId21"/>
    <p:sldId id="304" r:id="rId22"/>
    <p:sldId id="305" r:id="rId23"/>
    <p:sldId id="306" r:id="rId24"/>
    <p:sldId id="308" r:id="rId25"/>
    <p:sldId id="309" r:id="rId26"/>
    <p:sldId id="310" r:id="rId27"/>
    <p:sldId id="311" r:id="rId28"/>
    <p:sldId id="312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13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2482B07-2C11-4DD7-882F-E14130AAA319}" type="datetimeFigureOut">
              <a:rPr lang="es-CO" smtClean="0"/>
              <a:t>23/10/2018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ACD8E91-CE59-4569-A40B-344A4E5F1E38}" type="slidenum">
              <a:rPr lang="es-CO" smtClean="0"/>
              <a:t>‹Nº›</a:t>
            </a:fld>
            <a:endParaRPr lang="es-CO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9627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82B07-2C11-4DD7-882F-E14130AAA319}" type="datetimeFigureOut">
              <a:rPr lang="es-CO" smtClean="0"/>
              <a:t>23/10/2018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D8E91-CE59-4569-A40B-344A4E5F1E3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04749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82B07-2C11-4DD7-882F-E14130AAA319}" type="datetimeFigureOut">
              <a:rPr lang="es-CO" smtClean="0"/>
              <a:t>23/10/2018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D8E91-CE59-4569-A40B-344A4E5F1E3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57762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82B07-2C11-4DD7-882F-E14130AAA319}" type="datetimeFigureOut">
              <a:rPr lang="es-CO" smtClean="0"/>
              <a:t>23/10/2018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D8E91-CE59-4569-A40B-344A4E5F1E3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60555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82B07-2C11-4DD7-882F-E14130AAA319}" type="datetimeFigureOut">
              <a:rPr lang="es-CO" smtClean="0"/>
              <a:t>23/10/2018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D8E91-CE59-4569-A40B-344A4E5F1E38}" type="slidenum">
              <a:rPr lang="es-CO" smtClean="0"/>
              <a:t>‹Nº›</a:t>
            </a:fld>
            <a:endParaRPr lang="es-CO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6539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82B07-2C11-4DD7-882F-E14130AAA319}" type="datetimeFigureOut">
              <a:rPr lang="es-CO" smtClean="0"/>
              <a:t>23/10/2018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D8E91-CE59-4569-A40B-344A4E5F1E3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76112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82B07-2C11-4DD7-882F-E14130AAA319}" type="datetimeFigureOut">
              <a:rPr lang="es-CO" smtClean="0"/>
              <a:t>23/10/2018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D8E91-CE59-4569-A40B-344A4E5F1E3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72442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82B07-2C11-4DD7-882F-E14130AAA319}" type="datetimeFigureOut">
              <a:rPr lang="es-CO" smtClean="0"/>
              <a:t>23/10/2018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D8E91-CE59-4569-A40B-344A4E5F1E3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77005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82B07-2C11-4DD7-882F-E14130AAA319}" type="datetimeFigureOut">
              <a:rPr lang="es-CO" smtClean="0"/>
              <a:t>23/10/2018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D8E91-CE59-4569-A40B-344A4E5F1E3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76519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82B07-2C11-4DD7-882F-E14130AAA319}" type="datetimeFigureOut">
              <a:rPr lang="es-CO" smtClean="0"/>
              <a:t>23/10/2018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D8E91-CE59-4569-A40B-344A4E5F1E3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43048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82B07-2C11-4DD7-882F-E14130AAA319}" type="datetimeFigureOut">
              <a:rPr lang="es-CO" smtClean="0"/>
              <a:t>23/10/2018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D8E91-CE59-4569-A40B-344A4E5F1E3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75950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A2482B07-2C11-4DD7-882F-E14130AAA319}" type="datetimeFigureOut">
              <a:rPr lang="es-CO" smtClean="0"/>
              <a:t>23/10/2018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2ACD8E91-CE59-4569-A40B-344A4E5F1E3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6780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L’alphabet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83969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7" t="14667" b="5333"/>
          <a:stretch/>
        </p:blipFill>
        <p:spPr>
          <a:xfrm>
            <a:off x="3603247" y="1685108"/>
            <a:ext cx="5083223" cy="4101737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248194" y="5355580"/>
            <a:ext cx="43238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iguane</a:t>
            </a:r>
            <a:endParaRPr lang="fr-FR" sz="6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248194" y="391887"/>
            <a:ext cx="4323805" cy="23083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s-CO" sz="15000" dirty="0" err="1" smtClean="0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Ii</a:t>
            </a:r>
            <a:endParaRPr lang="es-CO" sz="15000" dirty="0">
              <a:solidFill>
                <a:srgbClr val="7030A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916078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images.clipartpanda.com/jungle-clip-art-plants_jungl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6160" y="1978923"/>
            <a:ext cx="5317738" cy="3520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248194" y="5355580"/>
            <a:ext cx="43238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jungle</a:t>
            </a:r>
            <a:endParaRPr lang="fr-FR" sz="6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248194" y="391887"/>
            <a:ext cx="4323805" cy="23083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s-CO" sz="15000" dirty="0" err="1" smtClean="0">
                <a:solidFill>
                  <a:srgbClr val="FF33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Jj</a:t>
            </a:r>
            <a:endParaRPr lang="es-CO" sz="15000" dirty="0">
              <a:solidFill>
                <a:srgbClr val="FF33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831714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s-media-cache-ak0.pinimg.com/564x/bc/5e/aa/bc5eaa67fb7b37ee5c701e7d1d36347f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4656" y="1400318"/>
            <a:ext cx="4387946" cy="475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248194" y="5355580"/>
            <a:ext cx="43238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koala</a:t>
            </a:r>
            <a:endParaRPr lang="fr-FR" sz="6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248194" y="391887"/>
            <a:ext cx="4323805" cy="23083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s-CO" sz="15000" dirty="0" err="1" smtClean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Kk</a:t>
            </a:r>
            <a:endParaRPr lang="es-CO" sz="15000" dirty="0">
              <a:solidFill>
                <a:srgbClr val="0070C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136423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48194" y="5355580"/>
            <a:ext cx="43238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livre</a:t>
            </a:r>
            <a:endParaRPr lang="fr-FR" sz="6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248194" y="391887"/>
            <a:ext cx="4323805" cy="23083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s-CO" sz="15000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Ll</a:t>
            </a:r>
            <a:endParaRPr lang="es-CO" sz="15000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7535" y="2741252"/>
            <a:ext cx="5500571" cy="2913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315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48194" y="5355580"/>
            <a:ext cx="43238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menu</a:t>
            </a:r>
            <a:endParaRPr lang="fr-FR" sz="6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248194" y="391887"/>
            <a:ext cx="4323805" cy="23083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s-CO" sz="15000" dirty="0" smtClean="0">
                <a:solidFill>
                  <a:srgbClr val="00B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Mm</a:t>
            </a:r>
            <a:endParaRPr lang="es-CO" sz="15000" dirty="0">
              <a:solidFill>
                <a:srgbClr val="00B05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5" name="Picture 2" descr="http://worldartsme.com/images/menu-clipart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5709" y="2741252"/>
            <a:ext cx="4261297" cy="3480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6165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48194" y="5355580"/>
            <a:ext cx="43238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numéros</a:t>
            </a:r>
            <a:endParaRPr lang="fr-FR" sz="6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248194" y="391887"/>
            <a:ext cx="4323805" cy="23083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s-CO" sz="15000" dirty="0" err="1" smtClean="0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Nn</a:t>
            </a:r>
            <a:endParaRPr lang="es-CO" sz="15000" dirty="0">
              <a:solidFill>
                <a:srgbClr val="7030A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6" name="Picture 2" descr="http://www.clipartkid.com/images/8/free-cartoon-numbers-clip-art-and-high-resolution-vectors-WcYMSD-clipart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258" b="49556"/>
          <a:stretch/>
        </p:blipFill>
        <p:spPr bwMode="auto">
          <a:xfrm>
            <a:off x="3670663" y="2871796"/>
            <a:ext cx="4821120" cy="2312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4074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48194" y="5355580"/>
            <a:ext cx="43238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orange</a:t>
            </a:r>
            <a:endParaRPr lang="fr-FR" sz="6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248194" y="391887"/>
            <a:ext cx="4323805" cy="23083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s-CO" sz="15000" dirty="0" err="1" smtClean="0">
                <a:solidFill>
                  <a:srgbClr val="FF33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Oo</a:t>
            </a:r>
            <a:endParaRPr lang="es-CO" sz="15000" dirty="0">
              <a:solidFill>
                <a:srgbClr val="FF33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5" name="Imagen 4" descr="http://www.clipartbest.com/cliparts/McL/G8n/McLG8nE7i.jpe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568" b="-8957"/>
          <a:stretch/>
        </p:blipFill>
        <p:spPr bwMode="auto">
          <a:xfrm>
            <a:off x="4315526" y="1897934"/>
            <a:ext cx="3940935" cy="425992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17515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48194" y="5355580"/>
            <a:ext cx="43238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pantalon</a:t>
            </a:r>
            <a:endParaRPr lang="fr-FR" sz="6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248194" y="391887"/>
            <a:ext cx="4323805" cy="23083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s-CO" sz="15000" dirty="0" err="1" smtClean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Pp</a:t>
            </a:r>
            <a:endParaRPr lang="es-CO" sz="15000" dirty="0">
              <a:solidFill>
                <a:srgbClr val="0070C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6" name="Picture 2" descr="http://images.clipartlogo.com/files/images/47/479917/childs-shorts-2_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840" y="1594946"/>
            <a:ext cx="3102780" cy="456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0067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48194" y="5355580"/>
            <a:ext cx="43238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quinze</a:t>
            </a:r>
            <a:endParaRPr lang="fr-FR" sz="6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248194" y="391887"/>
            <a:ext cx="4323805" cy="23083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s-CO" sz="15000" dirty="0" err="1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Qq</a:t>
            </a:r>
            <a:endParaRPr lang="es-CO" sz="15000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2124" y="1853647"/>
            <a:ext cx="4304211" cy="4304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203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48194" y="5355580"/>
            <a:ext cx="43238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robot</a:t>
            </a:r>
            <a:endParaRPr lang="fr-FR" sz="6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248194" y="391887"/>
            <a:ext cx="4323805" cy="23083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s-CO" sz="15000" dirty="0" err="1" smtClean="0">
                <a:solidFill>
                  <a:srgbClr val="00B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Rr</a:t>
            </a:r>
            <a:endParaRPr lang="es-CO" sz="15000" dirty="0">
              <a:solidFill>
                <a:srgbClr val="00B05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5" name="Picture 2" descr="http://worldartsme.com/images/cartoon-robot-clipart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2124" y="1051027"/>
            <a:ext cx="4072480" cy="4812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4865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48194" y="5355580"/>
            <a:ext cx="43238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avion</a:t>
            </a:r>
            <a:endParaRPr lang="fr-FR" sz="6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248194" y="391887"/>
            <a:ext cx="4323805" cy="23083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s-CO" sz="15000" dirty="0" err="1" smtClean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Aa</a:t>
            </a:r>
            <a:endParaRPr lang="es-CO" sz="15000" dirty="0">
              <a:solidFill>
                <a:srgbClr val="0070C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4" name="Picture 2" descr="http://images.clipartpanda.com/airplane-clipart-airplane-clip-art-transportation-cleanclipart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6711" y="2613927"/>
            <a:ext cx="4924425" cy="3295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2037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48194" y="5355580"/>
            <a:ext cx="43238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serpent</a:t>
            </a:r>
            <a:endParaRPr lang="fr-FR" sz="6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248194" y="391887"/>
            <a:ext cx="4323805" cy="23083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s-CO" sz="15000" dirty="0" err="1" smtClean="0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Ss</a:t>
            </a:r>
            <a:endParaRPr lang="es-CO" sz="15000" dirty="0">
              <a:solidFill>
                <a:srgbClr val="7030A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6" name="Imagen 5" descr="http://thegodguy.files.wordpress.com/2012/11/cartoon-snake.jpg"/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053" y="1617720"/>
            <a:ext cx="4664621" cy="42456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2820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48194" y="5355580"/>
            <a:ext cx="43238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téléphone</a:t>
            </a:r>
            <a:endParaRPr lang="fr-FR" sz="6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248194" y="391887"/>
            <a:ext cx="4323805" cy="23083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s-CO" sz="15000" dirty="0" err="1" smtClean="0">
                <a:solidFill>
                  <a:srgbClr val="FF33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Tt</a:t>
            </a:r>
            <a:endParaRPr lang="es-CO" sz="15000" dirty="0">
              <a:solidFill>
                <a:srgbClr val="FF33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5" name="Picture 2" descr="http://www.clipartbest.com/cliparts/Kin/oz8/Kinoz8zp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7980" y="1398329"/>
            <a:ext cx="4261878" cy="4176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5920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321" y="2114324"/>
            <a:ext cx="6151288" cy="3241256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248194" y="5355580"/>
            <a:ext cx="43238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université</a:t>
            </a:r>
            <a:endParaRPr lang="fr-FR" sz="6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248194" y="391887"/>
            <a:ext cx="4323805" cy="23083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s-CO" sz="15000" dirty="0" err="1" smtClean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Uu</a:t>
            </a:r>
            <a:endParaRPr lang="es-CO" sz="15000" dirty="0">
              <a:solidFill>
                <a:srgbClr val="0070C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630945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76" b="25350"/>
          <a:stretch/>
        </p:blipFill>
        <p:spPr>
          <a:xfrm>
            <a:off x="2924762" y="2129246"/>
            <a:ext cx="5969726" cy="3383280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248194" y="5355580"/>
            <a:ext cx="43238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ville</a:t>
            </a:r>
            <a:endParaRPr lang="fr-FR" sz="6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248194" y="391887"/>
            <a:ext cx="4323805" cy="23083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s-CO" sz="15000" dirty="0" err="1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Vv</a:t>
            </a:r>
            <a:endParaRPr lang="es-CO" sz="15000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55387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48194" y="5355580"/>
            <a:ext cx="43238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wagon</a:t>
            </a:r>
            <a:endParaRPr lang="fr-FR" sz="6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248194" y="391887"/>
            <a:ext cx="4323805" cy="23083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s-CO" sz="15000" dirty="0" err="1" smtClean="0">
                <a:solidFill>
                  <a:srgbClr val="00B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Ww</a:t>
            </a:r>
            <a:endParaRPr lang="es-CO" sz="15000" dirty="0">
              <a:solidFill>
                <a:srgbClr val="00B05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6" name="Picture 2" descr="http://cliparts.co/cliparts/8iA/6jb/8iA6jbj5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4941" y="1946982"/>
            <a:ext cx="4252968" cy="4088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5608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48194" y="5355580"/>
            <a:ext cx="47810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xylophone</a:t>
            </a:r>
            <a:endParaRPr lang="fr-FR" sz="6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248194" y="391887"/>
            <a:ext cx="4323805" cy="23083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s-CO" sz="15000" dirty="0" err="1" smtClean="0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Xx</a:t>
            </a:r>
            <a:endParaRPr lang="es-CO" sz="15000" dirty="0">
              <a:solidFill>
                <a:srgbClr val="7030A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5" name="Imagen 4"/>
          <p:cNvPicPr/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6" t="8580" r="14396" b="8082"/>
          <a:stretch/>
        </p:blipFill>
        <p:spPr bwMode="auto">
          <a:xfrm rot="20620257">
            <a:off x="4019605" y="1220661"/>
            <a:ext cx="4972738" cy="461927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03765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http://www.clipartlord.com/wp-content/uploads/2014/02/yo-yo.p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539" b="2"/>
          <a:stretch/>
        </p:blipFill>
        <p:spPr bwMode="auto">
          <a:xfrm>
            <a:off x="4303812" y="1260467"/>
            <a:ext cx="4183734" cy="457863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248194" y="5355580"/>
            <a:ext cx="47810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Yo-Yo</a:t>
            </a:r>
            <a:endParaRPr lang="fr-FR" sz="6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248194" y="391887"/>
            <a:ext cx="4323805" cy="23083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s-CO" sz="15000" dirty="0" err="1" smtClean="0">
                <a:solidFill>
                  <a:srgbClr val="FF33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Yy</a:t>
            </a:r>
            <a:endParaRPr lang="es-CO" sz="15000" dirty="0">
              <a:solidFill>
                <a:srgbClr val="FF33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193341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http://stockfresh.com/files/d/dagadu/m/36/1884885_stock-photo-zebra-cartoon.jpg"/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6433" y="1177825"/>
            <a:ext cx="4018492" cy="474391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uadroTexto 1"/>
          <p:cNvSpPr txBox="1"/>
          <p:nvPr/>
        </p:nvSpPr>
        <p:spPr>
          <a:xfrm>
            <a:off x="248194" y="5355580"/>
            <a:ext cx="47810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zèbre</a:t>
            </a:r>
            <a:endParaRPr lang="fr-FR" sz="6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248194" y="391887"/>
            <a:ext cx="4323805" cy="23083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s-CO" sz="15000" dirty="0" err="1" smtClean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Zz</a:t>
            </a:r>
            <a:endParaRPr lang="es-CO" sz="15000" dirty="0">
              <a:solidFill>
                <a:srgbClr val="0070C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117983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814251"/>
          </a:xfrm>
        </p:spPr>
        <p:txBody>
          <a:bodyPr>
            <a:normAutofit/>
          </a:bodyPr>
          <a:lstStyle/>
          <a:p>
            <a:pPr algn="ctr"/>
            <a:r>
              <a:rPr lang="fr-FR" sz="4400" dirty="0" smtClean="0">
                <a:solidFill>
                  <a:schemeClr val="tx1"/>
                </a:solidFill>
              </a:rPr>
              <a:t>L’alphabet</a:t>
            </a:r>
            <a:endParaRPr lang="fr-FR" sz="4400" dirty="0">
              <a:solidFill>
                <a:schemeClr val="tx1"/>
              </a:solidFill>
            </a:endParaRPr>
          </a:p>
        </p:txBody>
      </p:sp>
      <p:pic>
        <p:nvPicPr>
          <p:cNvPr id="4" name="L'alphabet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398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654290" y="576943"/>
            <a:ext cx="609600" cy="6096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852" y="2057128"/>
            <a:ext cx="7883435" cy="3545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606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86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ttp://images.clipartpanda.com/bus-20clip-20art-school-bus4-300x22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7171" y="2235438"/>
            <a:ext cx="5403504" cy="4052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248194" y="5355580"/>
            <a:ext cx="43238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bus</a:t>
            </a:r>
            <a:endParaRPr lang="fr-FR" sz="6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248194" y="391887"/>
            <a:ext cx="4323805" cy="23083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s-CO" sz="15000" dirty="0" err="1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Bb</a:t>
            </a:r>
            <a:endParaRPr lang="es-CO" sz="15000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585410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www.cliparthut.com/clip-arts/14/coffee-clip-art-1407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62" t="15890" r="13212" b="14861"/>
          <a:stretch/>
        </p:blipFill>
        <p:spPr bwMode="auto">
          <a:xfrm>
            <a:off x="3854186" y="2150519"/>
            <a:ext cx="4609474" cy="4220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248194" y="5355580"/>
            <a:ext cx="43238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café</a:t>
            </a:r>
            <a:endParaRPr lang="fr-FR" sz="6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248194" y="391887"/>
            <a:ext cx="4323805" cy="23083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s-CO" sz="15000" dirty="0" err="1" smtClean="0">
                <a:solidFill>
                  <a:srgbClr val="00B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Cc</a:t>
            </a:r>
            <a:endParaRPr lang="es-CO" sz="15000" dirty="0">
              <a:solidFill>
                <a:srgbClr val="00B05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866230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4" t="8381" r="11333" b="8000"/>
          <a:stretch/>
        </p:blipFill>
        <p:spPr>
          <a:xfrm>
            <a:off x="4271340" y="1901947"/>
            <a:ext cx="3775166" cy="4092093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248194" y="5355580"/>
            <a:ext cx="43238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dominos</a:t>
            </a:r>
            <a:endParaRPr lang="fr-FR" sz="6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248194" y="391887"/>
            <a:ext cx="4323805" cy="23083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s-CO" sz="15000" dirty="0" err="1" smtClean="0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Dd</a:t>
            </a:r>
            <a:endParaRPr lang="es-CO" sz="15000" dirty="0">
              <a:solidFill>
                <a:srgbClr val="7030A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97010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cliparting.com/wp-content/uploads/2016/05/Free-elephant-clip-art-outline-elephant-stock-illustr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015931" y="1784381"/>
            <a:ext cx="4625618" cy="3928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248194" y="5355580"/>
            <a:ext cx="43238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éléphant</a:t>
            </a:r>
            <a:endParaRPr lang="fr-FR" sz="6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248194" y="391887"/>
            <a:ext cx="4323805" cy="23083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s-CO" sz="15000" dirty="0" err="1" smtClean="0">
                <a:solidFill>
                  <a:srgbClr val="FF33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Ee</a:t>
            </a:r>
            <a:endParaRPr lang="es-CO" sz="15000" dirty="0">
              <a:solidFill>
                <a:srgbClr val="FF33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061117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48194" y="5355580"/>
            <a:ext cx="43238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fleur</a:t>
            </a:r>
            <a:endParaRPr lang="fr-FR" sz="6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248194" y="391887"/>
            <a:ext cx="4323805" cy="23083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s-CO" sz="15000" dirty="0" err="1" smtClean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Ff</a:t>
            </a:r>
            <a:endParaRPr lang="es-CO" sz="15000" dirty="0">
              <a:solidFill>
                <a:srgbClr val="0070C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5" name="Picture 4" descr="http://images.clipartpanda.com/clipart-flower-with-stem-orange-flower-with-green-leaved-stem-cartoon-veectors-298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416" y="1477862"/>
            <a:ext cx="3323080" cy="4542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0769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://www.clipartlord.com/wp-content/uploads/2014/08/giraffe1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6267" y="893777"/>
            <a:ext cx="4041377" cy="5477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248194" y="5355580"/>
            <a:ext cx="43238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girafe</a:t>
            </a:r>
            <a:endParaRPr lang="fr-FR" sz="6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248194" y="391887"/>
            <a:ext cx="4323805" cy="23083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s-CO" sz="15000" dirty="0" err="1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Gg</a:t>
            </a:r>
            <a:endParaRPr lang="es-CO" sz="15000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358009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9852" y="1577719"/>
            <a:ext cx="5055369" cy="4209128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248194" y="5355580"/>
            <a:ext cx="43238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hôpital</a:t>
            </a:r>
            <a:endParaRPr lang="fr-FR" sz="6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248194" y="391887"/>
            <a:ext cx="4323805" cy="23083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s-CO" sz="15000" dirty="0" err="1" smtClean="0">
                <a:solidFill>
                  <a:srgbClr val="00B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Hh</a:t>
            </a:r>
            <a:endParaRPr lang="es-CO" sz="15000" dirty="0">
              <a:solidFill>
                <a:srgbClr val="00B05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050922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se">
  <a:themeElements>
    <a:clrScheme name="Azul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Personalizado 1">
      <a:majorFont>
        <a:latin typeface="Adobe Caslon Pro Bold"/>
        <a:ea typeface=""/>
        <a:cs typeface=""/>
      </a:majorFont>
      <a:minorFont>
        <a:latin typeface="Adobe Caslon Pro Bold"/>
        <a:ea typeface=""/>
        <a:cs typeface=""/>
      </a:minorFont>
    </a:fontScheme>
    <a:fmtScheme name="Base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D9D01AC2-EE7D-4E49-99EE-8E62E4E7E8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Base</Template>
  <TotalTime>299</TotalTime>
  <Words>54</Words>
  <Application>Microsoft Office PowerPoint</Application>
  <PresentationFormat>Presentación en pantalla (4:3)</PresentationFormat>
  <Paragraphs>54</Paragraphs>
  <Slides>28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32" baseType="lpstr">
      <vt:lpstr>Adobe Caslon Pro Bold</vt:lpstr>
      <vt:lpstr>Aharoni</vt:lpstr>
      <vt:lpstr>Corbel</vt:lpstr>
      <vt:lpstr>Base</vt:lpstr>
      <vt:lpstr>L’alphabet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L’alphabet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JuanPc</dc:creator>
  <cp:lastModifiedBy>Usuario de Windows</cp:lastModifiedBy>
  <cp:revision>38</cp:revision>
  <dcterms:created xsi:type="dcterms:W3CDTF">2016-08-16T16:38:21Z</dcterms:created>
  <dcterms:modified xsi:type="dcterms:W3CDTF">2018-10-24T02:41:20Z</dcterms:modified>
</cp:coreProperties>
</file>