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D10EBE-D2D3-400F-B742-0D64A1E3530E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CE0BFC-E1FA-497A-9CCD-FD6C84D3D8C8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6270668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0EBE-D2D3-400F-B742-0D64A1E3530E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0BFC-E1FA-497A-9CCD-FD6C84D3D8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3091377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0EBE-D2D3-400F-B742-0D64A1E3530E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0BFC-E1FA-497A-9CCD-FD6C84D3D8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9650621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0EBE-D2D3-400F-B742-0D64A1E3530E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0BFC-E1FA-497A-9CCD-FD6C84D3D8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6447342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1D10EBE-D2D3-400F-B742-0D64A1E3530E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CCE0BFC-E1FA-497A-9CCD-FD6C84D3D8C8}" type="slidenum">
              <a:rPr lang="es-CO" smtClean="0"/>
              <a:t>‹Nº›</a:t>
            </a:fld>
            <a:endParaRPr lang="es-CO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44869065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0EBE-D2D3-400F-B742-0D64A1E3530E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0BFC-E1FA-497A-9CCD-FD6C84D3D8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7570571"/>
      </p:ext>
    </p:extLst>
  </p:cSld>
  <p:clrMapOvr>
    <a:masterClrMapping/>
  </p:clrMapOvr>
  <p:transition>
    <p:blinds dir="vert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0EBE-D2D3-400F-B742-0D64A1E3530E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0BFC-E1FA-497A-9CCD-FD6C84D3D8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1126738"/>
      </p:ext>
    </p:extLst>
  </p:cSld>
  <p:clrMapOvr>
    <a:masterClrMapping/>
  </p:clrMapOvr>
  <p:transition>
    <p:blinds dir="vert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0EBE-D2D3-400F-B742-0D64A1E3530E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0BFC-E1FA-497A-9CCD-FD6C84D3D8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9332518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0EBE-D2D3-400F-B742-0D64A1E3530E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0BFC-E1FA-497A-9CCD-FD6C84D3D8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71664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1D10EBE-D2D3-400F-B742-0D64A1E3530E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FCCE0BFC-E1FA-497A-9CCD-FD6C84D3D8C8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2604093"/>
      </p:ext>
    </p:extLst>
  </p:cSld>
  <p:clrMapOvr>
    <a:masterClrMapping/>
  </p:clrMapOvr>
  <p:transition>
    <p:blinds dir="vert"/>
  </p:transition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1D10EBE-D2D3-400F-B742-0D64A1E3530E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FCCE0BFC-E1FA-497A-9CCD-FD6C84D3D8C8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329617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1D10EBE-D2D3-400F-B742-0D64A1E3530E}" type="datetimeFigureOut">
              <a:rPr lang="es-CO" smtClean="0"/>
              <a:t>17/10/2017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CCE0BFC-E1FA-497A-9CCD-FD6C84D3D8C8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013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>
    <p:blinds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09" y="3258392"/>
            <a:ext cx="6640361" cy="340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892481" y="796834"/>
            <a:ext cx="7865019" cy="247462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cap="none" dirty="0" smtClean="0">
                <a:solidFill>
                  <a:schemeClr val="tx2">
                    <a:lumMod val="75000"/>
                  </a:schemeClr>
                </a:solidFill>
              </a:rPr>
              <a:t>LES ANIMAUX SAUVAGES</a:t>
            </a:r>
            <a:endParaRPr lang="fr-FR" sz="7200" cap="none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4655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gorille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4184" y="2026113"/>
            <a:ext cx="4982887" cy="443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13231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hérisson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9593" y="2163764"/>
            <a:ext cx="7112071" cy="40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11946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hippopotame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785818" y="2026113"/>
            <a:ext cx="5939620" cy="443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8880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kangourou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115824" y="1703647"/>
            <a:ext cx="5287356" cy="47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18388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koala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123461" y="1703648"/>
            <a:ext cx="5264331" cy="47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8742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731" y="1703647"/>
            <a:ext cx="7613793" cy="47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léopard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4151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lion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753345" y="1703647"/>
            <a:ext cx="6004567" cy="475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04620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loup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5" b="7569"/>
          <a:stretch/>
        </p:blipFill>
        <p:spPr bwMode="auto">
          <a:xfrm flipH="1">
            <a:off x="1950019" y="1703646"/>
            <a:ext cx="5611217" cy="475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34914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ours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08" b="6457"/>
          <a:stretch/>
        </p:blipFill>
        <p:spPr bwMode="auto">
          <a:xfrm flipH="1">
            <a:off x="1753344" y="2114932"/>
            <a:ext cx="6004567" cy="43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89966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ours panda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99593" y="2202693"/>
            <a:ext cx="7112073" cy="393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27242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aigle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9593" y="1703647"/>
            <a:ext cx="7112071" cy="47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49101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puma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1545" y="1703647"/>
            <a:ext cx="5657470" cy="47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5399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renard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99593" y="2098171"/>
            <a:ext cx="7112073" cy="381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50586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337079" y="1703647"/>
            <a:ext cx="6837098" cy="47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requin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49477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443" y="2109089"/>
            <a:ext cx="6224367" cy="43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/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 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rhinocéros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6377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353586" y="2166864"/>
            <a:ext cx="6804084" cy="383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/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 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sanglier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0465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serpent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7159" y="2168617"/>
            <a:ext cx="5016938" cy="38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0106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08" y="1991393"/>
            <a:ext cx="5614439" cy="451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singe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180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2942" y="2109598"/>
            <a:ext cx="6545370" cy="435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  <a:t>une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taupe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1839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tigre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3074" name="Picture 2" descr="Resultado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57" y="2242064"/>
            <a:ext cx="7633742" cy="38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83280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zèbre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6929" y="2109598"/>
            <a:ext cx="3937396" cy="435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4922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99593" y="1776150"/>
            <a:ext cx="7112071" cy="469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  <a:t>une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baleine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86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cerf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92579" y="1703647"/>
            <a:ext cx="3926098" cy="47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3321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0473" y="1703647"/>
            <a:ext cx="6890309" cy="47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chameau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745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crocodile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9593" y="2355511"/>
            <a:ext cx="7112071" cy="362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14145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3" t="10219" r="18078" b="9595"/>
          <a:stretch/>
        </p:blipFill>
        <p:spPr bwMode="auto">
          <a:xfrm flipH="1">
            <a:off x="3018041" y="1703647"/>
            <a:ext cx="3475173" cy="47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/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écureuil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 </a:t>
            </a:r>
            <a:br>
              <a:rPr lang="fr-FR" dirty="0" smtClean="0"/>
            </a:b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3095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99593" y="2028692"/>
            <a:ext cx="7112071" cy="443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00B050"/>
                </a:solidFill>
                <a:latin typeface="Adobe Caslon Pro Bold" panose="0205070206050A020403" pitchFamily="18" charset="0"/>
              </a:rPr>
              <a:t>un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éléphant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8534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651164"/>
            <a:ext cx="7633742" cy="12233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7200" b="1" cap="none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  <a:t>une</a:t>
            </a:r>
            <a:r>
              <a:rPr lang="fr-FR" sz="7200" b="1" cap="none" dirty="0" smtClean="0">
                <a:solidFill>
                  <a:schemeClr val="tx1"/>
                </a:solidFill>
                <a:latin typeface="Adobe Caslon Pro Bold" panose="0205070206050A020403" pitchFamily="18" charset="0"/>
              </a:rPr>
              <a:t> girafe</a:t>
            </a:r>
            <a:endParaRPr lang="fr-FR" sz="7200" b="1" cap="none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0326" y="1703647"/>
            <a:ext cx="4031609" cy="47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75749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dge">
  <a:themeElements>
    <a:clrScheme name="Personalizado 2">
      <a:dk1>
        <a:sysClr val="windowText" lastClr="000000"/>
      </a:dk1>
      <a:lt1>
        <a:sysClr val="window" lastClr="FFFFFF"/>
      </a:lt1>
      <a:dk2>
        <a:srgbClr val="00B050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173</TotalTime>
  <Words>60</Words>
  <Application>Microsoft Office PowerPoint</Application>
  <PresentationFormat>Presentación en pantalla (4:3)</PresentationFormat>
  <Paragraphs>29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Adobe Caslon Pro Bold</vt:lpstr>
      <vt:lpstr>Arial</vt:lpstr>
      <vt:lpstr>Gill Sans MT</vt:lpstr>
      <vt:lpstr>Impact</vt:lpstr>
      <vt:lpstr>Badge</vt:lpstr>
      <vt:lpstr>LES ANIMAUX SAUVAGES</vt:lpstr>
      <vt:lpstr>un aigle</vt:lpstr>
      <vt:lpstr>une baleine</vt:lpstr>
      <vt:lpstr>un cerf</vt:lpstr>
      <vt:lpstr>un chameau</vt:lpstr>
      <vt:lpstr>un crocodile</vt:lpstr>
      <vt:lpstr>un écureuil     </vt:lpstr>
      <vt:lpstr>un éléphant</vt:lpstr>
      <vt:lpstr>une girafe</vt:lpstr>
      <vt:lpstr>un gorille</vt:lpstr>
      <vt:lpstr>un hérisson</vt:lpstr>
      <vt:lpstr>un hippopotame</vt:lpstr>
      <vt:lpstr>un kangourou</vt:lpstr>
      <vt:lpstr>un koala</vt:lpstr>
      <vt:lpstr>un léopard</vt:lpstr>
      <vt:lpstr>un lion</vt:lpstr>
      <vt:lpstr>un loup</vt:lpstr>
      <vt:lpstr>un ours</vt:lpstr>
      <vt:lpstr>un ours panda</vt:lpstr>
      <vt:lpstr>un puma</vt:lpstr>
      <vt:lpstr>un renard</vt:lpstr>
      <vt:lpstr>un requin</vt:lpstr>
      <vt:lpstr>un rhinocéros</vt:lpstr>
      <vt:lpstr>un sanglier</vt:lpstr>
      <vt:lpstr>un serpent</vt:lpstr>
      <vt:lpstr>un singe</vt:lpstr>
      <vt:lpstr>une taupe</vt:lpstr>
      <vt:lpstr>un tigre</vt:lpstr>
      <vt:lpstr>un zèbre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ANIMAUX DOMESTIQUES</dc:title>
  <dc:creator>Usuario de Windows</dc:creator>
  <cp:lastModifiedBy>Usuario de Windows</cp:lastModifiedBy>
  <cp:revision>48</cp:revision>
  <dcterms:created xsi:type="dcterms:W3CDTF">2017-10-03T02:59:44Z</dcterms:created>
  <dcterms:modified xsi:type="dcterms:W3CDTF">2017-10-18T01:24:31Z</dcterms:modified>
</cp:coreProperties>
</file>