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25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8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83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21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04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00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71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604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69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66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70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70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30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781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85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2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3907-015C-4A22-83F3-92B9CB41E2B4}" type="datetimeFigureOut">
              <a:rPr lang="es-CO" smtClean="0"/>
              <a:t>2/10/2017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2E7037-F09B-4EAD-B08D-6204ADDB1D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904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3/N/L/N/D/o/little-yellow-house-h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2"/>
          <a:stretch/>
        </p:blipFill>
        <p:spPr bwMode="auto">
          <a:xfrm>
            <a:off x="925955" y="2046257"/>
            <a:ext cx="5715000" cy="48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8" y="530873"/>
            <a:ext cx="6347715" cy="1216044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Adobe Caslon Pro Bold" panose="0205070206050A020403" pitchFamily="18" charset="0"/>
              </a:rPr>
              <a:t>La maison</a:t>
            </a:r>
            <a:endParaRPr lang="fr-FR" sz="6600" b="1" dirty="0">
              <a:solidFill>
                <a:srgbClr val="0070C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0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Les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toilettes</a:t>
            </a:r>
          </a:p>
        </p:txBody>
      </p:sp>
      <p:pic>
        <p:nvPicPr>
          <p:cNvPr id="14338" name="Picture 2" descr="http://www.genplac.com/wp-content/uploads/2011/12/Porcher-HET-Ven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54" y="1264105"/>
            <a:ext cx="5117260" cy="51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L’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entrée</a:t>
            </a:r>
          </a:p>
        </p:txBody>
      </p:sp>
      <p:pic>
        <p:nvPicPr>
          <p:cNvPr id="10242" name="Picture 2" descr="http://www.jackbrunsdon.co.uk/images/doors/solid-oak-gallery/Jack-Brunsdon-Oak-Front-Doo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" y="1255293"/>
            <a:ext cx="6106834" cy="51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6600"/>
                </a:solidFill>
                <a:latin typeface="Adobe Caslon Pro" panose="0205050205050A020403" pitchFamily="18" charset="0"/>
              </a:rPr>
              <a:t>L’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escalier</a:t>
            </a:r>
          </a:p>
        </p:txBody>
      </p:sp>
      <p:pic>
        <p:nvPicPr>
          <p:cNvPr id="4" name="Picture 2" descr="http://www.planchersvip.com/imgs/gallery/escali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0" y="1278075"/>
            <a:ext cx="7679592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3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1.bp.blogspot.com/-RDs5O3YHALM/UHx7YK5To9I/AAAAAAAAAQE/8fZO1Gthoww/s1600/Base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9"/>
          <a:stretch/>
        </p:blipFill>
        <p:spPr bwMode="auto">
          <a:xfrm>
            <a:off x="425669" y="1278076"/>
            <a:ext cx="7585567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cave</a:t>
            </a:r>
          </a:p>
        </p:txBody>
      </p:sp>
    </p:spTree>
    <p:extLst>
      <p:ext uri="{BB962C8B-B14F-4D97-AF65-F5344CB8AC3E}">
        <p14:creationId xmlns:p14="http://schemas.microsoft.com/office/powerpoint/2010/main" val="384581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2/21/Attic_bed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1278076"/>
            <a:ext cx="7660440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6600"/>
                </a:solidFill>
                <a:latin typeface="Adobe Caslon Pro" panose="0205050205050A020403" pitchFamily="18" charset="0"/>
              </a:rPr>
              <a:t>Le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grenier</a:t>
            </a:r>
          </a:p>
        </p:txBody>
      </p:sp>
    </p:spTree>
    <p:extLst>
      <p:ext uri="{BB962C8B-B14F-4D97-AF65-F5344CB8AC3E}">
        <p14:creationId xmlns:p14="http://schemas.microsoft.com/office/powerpoint/2010/main" val="392496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6600"/>
                </a:solidFill>
                <a:latin typeface="Adobe Caslon Pro" panose="0205050205050A020403" pitchFamily="18" charset="0"/>
              </a:rPr>
              <a:t>Le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balcon</a:t>
            </a:r>
          </a:p>
        </p:txBody>
      </p:sp>
      <p:pic>
        <p:nvPicPr>
          <p:cNvPr id="1026" name="Picture 2" descr="http://i1.trekearth.com/photos/56369/082_monpazier_balcon_fle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2" y="1278076"/>
            <a:ext cx="6091239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5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1.bp.blogspot.com/-RDs5O3YHALM/UHx7YK5To9I/AAAAAAAAAQE/8fZO1Gthoww/s1600/Base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9"/>
          <a:stretch/>
        </p:blipFill>
        <p:spPr bwMode="auto">
          <a:xfrm>
            <a:off x="425669" y="1278076"/>
            <a:ext cx="7585567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terrasse</a:t>
            </a:r>
          </a:p>
        </p:txBody>
      </p:sp>
      <p:pic>
        <p:nvPicPr>
          <p:cNvPr id="2050" name="Picture 2" descr="https://www.patioproductions.com/images/terrace-beach-hou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/>
          <a:stretch/>
        </p:blipFill>
        <p:spPr bwMode="auto">
          <a:xfrm>
            <a:off x="425669" y="1278076"/>
            <a:ext cx="7575331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5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006600"/>
                </a:solidFill>
                <a:latin typeface="Adobe Caslon Pro" panose="0205050205050A020403" pitchFamily="18" charset="0"/>
              </a:rPr>
              <a:t>Le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garage</a:t>
            </a:r>
            <a:endParaRPr lang="fr-FR" sz="4000" b="1" dirty="0" smtClean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3" name="Picture 2" descr="Resultado de imagen para ga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/>
          <a:stretch/>
        </p:blipFill>
        <p:spPr bwMode="auto">
          <a:xfrm>
            <a:off x="837791" y="1278076"/>
            <a:ext cx="6065285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8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188659" y="1187355"/>
            <a:ext cx="6528547" cy="6223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391232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L’extérieur de la maison</a:t>
            </a:r>
            <a:endParaRPr lang="fr-FR" sz="4000" b="1" dirty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2189450" y="1435041"/>
            <a:ext cx="7139677" cy="5422960"/>
            <a:chOff x="0" y="0"/>
            <a:chExt cx="4989197" cy="3789119"/>
          </a:xfrm>
        </p:grpSpPr>
        <p:pic>
          <p:nvPicPr>
            <p:cNvPr id="65" name="Imagen 64" descr="http://www.anfitrion.co/wp-content/uploads/2016/01/victorian-house-drawing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EFD"/>
                </a:clrFrom>
                <a:clrTo>
                  <a:srgbClr val="FD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91"/>
              <a:ext cx="4989197" cy="3745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Imagen 65" descr="http://kanopymo.xyz/wp-content/uploads/2016/01/Home-On-The-Range-Coloring-Pages.jp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7" t="26552" r="41406" b="65600"/>
            <a:stretch/>
          </p:blipFill>
          <p:spPr bwMode="auto">
            <a:xfrm>
              <a:off x="1594714" y="0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5" name="Conector recto 54"/>
          <p:cNvCxnSpPr/>
          <p:nvPr/>
        </p:nvCxnSpPr>
        <p:spPr>
          <a:xfrm flipH="1">
            <a:off x="2451156" y="6062541"/>
            <a:ext cx="2456224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H="1">
            <a:off x="2451156" y="5402965"/>
            <a:ext cx="2456224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H="1">
            <a:off x="2451156" y="3937241"/>
            <a:ext cx="2456405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H="1">
            <a:off x="2451156" y="2628559"/>
            <a:ext cx="2456224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>
            <a:off x="2451156" y="6554605"/>
            <a:ext cx="2456224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 de texto 99"/>
          <p:cNvSpPr txBox="1"/>
          <p:nvPr/>
        </p:nvSpPr>
        <p:spPr>
          <a:xfrm>
            <a:off x="221521" y="3671473"/>
            <a:ext cx="2286543" cy="5153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La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fenêtre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9" name="Cuadro de texto 101"/>
          <p:cNvSpPr txBox="1"/>
          <p:nvPr/>
        </p:nvSpPr>
        <p:spPr>
          <a:xfrm>
            <a:off x="221521" y="2365942"/>
            <a:ext cx="2286544" cy="5153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toit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1" name="Cuadro de texto 107"/>
          <p:cNvSpPr txBox="1"/>
          <p:nvPr/>
        </p:nvSpPr>
        <p:spPr>
          <a:xfrm>
            <a:off x="221520" y="6306224"/>
            <a:ext cx="2286546" cy="5153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</a:t>
            </a:r>
            <a:r>
              <a:rPr lang="fr-FR" sz="2800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chemin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0" name="Cuadro de texto 111"/>
          <p:cNvSpPr txBox="1"/>
          <p:nvPr/>
        </p:nvSpPr>
        <p:spPr>
          <a:xfrm>
            <a:off x="221521" y="5095282"/>
            <a:ext cx="2285674" cy="7064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La 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porte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1" name="Cuadro de texto 112"/>
          <p:cNvSpPr txBox="1"/>
          <p:nvPr/>
        </p:nvSpPr>
        <p:spPr>
          <a:xfrm>
            <a:off x="221520" y="5801756"/>
            <a:ext cx="2286059" cy="515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L’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escalier </a:t>
            </a:r>
            <a:r>
              <a:rPr lang="fr-FR" sz="2800" i="1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(m)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cxnSp>
        <p:nvCxnSpPr>
          <p:cNvPr id="37" name="Conector recto 36"/>
          <p:cNvCxnSpPr/>
          <p:nvPr/>
        </p:nvCxnSpPr>
        <p:spPr>
          <a:xfrm flipH="1">
            <a:off x="2493248" y="1755825"/>
            <a:ext cx="2413923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 de texto 117"/>
          <p:cNvSpPr txBox="1"/>
          <p:nvPr/>
        </p:nvSpPr>
        <p:spPr>
          <a:xfrm>
            <a:off x="221521" y="1496730"/>
            <a:ext cx="2322744" cy="5151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La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cheminée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3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40" grpId="0"/>
      <p:bldP spid="4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957849" y="1489633"/>
            <a:ext cx="5422959" cy="5422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4" name="Grupo 53"/>
          <p:cNvGrpSpPr/>
          <p:nvPr/>
        </p:nvGrpSpPr>
        <p:grpSpPr>
          <a:xfrm>
            <a:off x="0" y="1435041"/>
            <a:ext cx="6708755" cy="5422959"/>
            <a:chOff x="301128" y="0"/>
            <a:chExt cx="4688067" cy="3789121"/>
          </a:xfrm>
        </p:grpSpPr>
        <p:pic>
          <p:nvPicPr>
            <p:cNvPr id="65" name="Imagen 64" descr="http://www.anfitrion.co/wp-content/uploads/2016/01/victorian-house-drawing.jp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EFD"/>
                </a:clrFrom>
                <a:clrTo>
                  <a:srgbClr val="FD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/>
            <a:stretch/>
          </p:blipFill>
          <p:spPr bwMode="auto">
            <a:xfrm>
              <a:off x="301128" y="43891"/>
              <a:ext cx="4688067" cy="3745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Imagen 65" descr="http://kanopymo.xyz/wp-content/uploads/2016/01/Home-On-The-Range-Coloring-Pages.jp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7" t="26552" r="41406" b="65600"/>
            <a:stretch/>
          </p:blipFill>
          <p:spPr bwMode="auto">
            <a:xfrm>
              <a:off x="1594714" y="0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9" name="Conector recto 58"/>
          <p:cNvCxnSpPr/>
          <p:nvPr/>
        </p:nvCxnSpPr>
        <p:spPr>
          <a:xfrm>
            <a:off x="3766848" y="3373200"/>
            <a:ext cx="2773070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4551967" y="5366137"/>
            <a:ext cx="1966396" cy="2908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3766848" y="2785601"/>
            <a:ext cx="2773070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4080895" y="6219583"/>
            <a:ext cx="2452879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3766848" y="4408426"/>
            <a:ext cx="2772452" cy="0"/>
          </a:xfrm>
          <a:prstGeom prst="line">
            <a:avLst/>
          </a:prstGeom>
          <a:ln w="57150">
            <a:solidFill>
              <a:srgbClr val="FF0000"/>
            </a:solidFill>
            <a:headEnd type="oval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 de texto 86"/>
          <p:cNvSpPr txBox="1"/>
          <p:nvPr/>
        </p:nvSpPr>
        <p:spPr>
          <a:xfrm>
            <a:off x="6565994" y="2580469"/>
            <a:ext cx="2367210" cy="6629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 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grenier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4" name="Cuadro de texto 87"/>
          <p:cNvSpPr txBox="1"/>
          <p:nvPr/>
        </p:nvSpPr>
        <p:spPr>
          <a:xfrm>
            <a:off x="6565997" y="3163161"/>
            <a:ext cx="1815957" cy="5153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La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façade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5" name="Cuadro de texto 88"/>
          <p:cNvSpPr txBox="1"/>
          <p:nvPr/>
        </p:nvSpPr>
        <p:spPr>
          <a:xfrm>
            <a:off x="6565997" y="4189219"/>
            <a:ext cx="1815957" cy="5904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porche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6" name="Cuadro de texto 89"/>
          <p:cNvSpPr txBox="1"/>
          <p:nvPr/>
        </p:nvSpPr>
        <p:spPr>
          <a:xfrm>
            <a:off x="6541326" y="5168811"/>
            <a:ext cx="1815957" cy="5153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mur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7" name="Cuadro de texto 97"/>
          <p:cNvSpPr txBox="1"/>
          <p:nvPr/>
        </p:nvSpPr>
        <p:spPr>
          <a:xfrm>
            <a:off x="6553661" y="5992622"/>
            <a:ext cx="1815957" cy="5899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0099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Le</a:t>
            </a:r>
            <a:r>
              <a:rPr lang="fr-FR" sz="280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jardin</a:t>
            </a:r>
            <a:endParaRPr lang="fr-FR" sz="2800" dirty="0">
              <a:solidFill>
                <a:srgbClr val="003300"/>
              </a:solidFill>
              <a:effectLst/>
              <a:latin typeface="Adobe Caslon Pro" panose="0205050205050A020403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3" name="Título 1"/>
          <p:cNvSpPr>
            <a:spLocks noGrp="1"/>
          </p:cNvSpPr>
          <p:nvPr>
            <p:ph type="title"/>
          </p:nvPr>
        </p:nvSpPr>
        <p:spPr>
          <a:xfrm>
            <a:off x="609599" y="391232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L’extérieur de la maison</a:t>
            </a:r>
            <a:endParaRPr lang="fr-FR" sz="4000" b="1" dirty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6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Les pièces de la maison</a:t>
            </a:r>
            <a:endParaRPr lang="fr-FR" sz="4800" b="1" dirty="0">
              <a:solidFill>
                <a:srgbClr val="0070C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26" name="Picture 2" descr="http://1.bp.blogspot.com/-ZhJ3jMTL30Q/VlJiljJrvKI/AAAAAAAABtM/_k0O4jBvzkU/s1600/the%2Bhouse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2EF"/>
              </a:clrFrom>
              <a:clrTo>
                <a:srgbClr val="F7F2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1005995"/>
            <a:ext cx="5094267" cy="57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3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ghk.h-cdn.co/assets/cm/15/11/54ff82282ac26-living-room-green-window-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4" y="1278074"/>
            <a:ext cx="7593827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salle de séjour</a:t>
            </a:r>
          </a:p>
        </p:txBody>
      </p:sp>
    </p:spTree>
    <p:extLst>
      <p:ext uri="{BB962C8B-B14F-4D97-AF65-F5344CB8AC3E}">
        <p14:creationId xmlns:p14="http://schemas.microsoft.com/office/powerpoint/2010/main" val="253927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khanehchin.com/wp-content/uploads/kbc-slider-kitchen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/>
          <a:stretch/>
        </p:blipFill>
        <p:spPr bwMode="auto">
          <a:xfrm>
            <a:off x="425670" y="1278074"/>
            <a:ext cx="7594432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cuisine</a:t>
            </a:r>
          </a:p>
        </p:txBody>
      </p:sp>
    </p:spTree>
    <p:extLst>
      <p:ext uri="{BB962C8B-B14F-4D97-AF65-F5344CB8AC3E}">
        <p14:creationId xmlns:p14="http://schemas.microsoft.com/office/powerpoint/2010/main" val="380809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salle à manger</a:t>
            </a:r>
          </a:p>
        </p:txBody>
      </p:sp>
      <p:pic>
        <p:nvPicPr>
          <p:cNvPr id="6148" name="Picture 4" descr="http://www.turkey-furniture.net/wp-content/uploads/2013/01/Dining-Room-Set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0" y="1286466"/>
            <a:ext cx="6798090" cy="50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2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ntent.blueport.com/ProductImages/0/333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r="5438" b="969"/>
          <a:stretch/>
        </p:blipFill>
        <p:spPr bwMode="auto">
          <a:xfrm>
            <a:off x="425670" y="1278075"/>
            <a:ext cx="7581861" cy="5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chambre</a:t>
            </a:r>
          </a:p>
        </p:txBody>
      </p:sp>
    </p:spTree>
    <p:extLst>
      <p:ext uri="{BB962C8B-B14F-4D97-AF65-F5344CB8AC3E}">
        <p14:creationId xmlns:p14="http://schemas.microsoft.com/office/powerpoint/2010/main" val="275936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9599" y="391232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La</a:t>
            </a:r>
            <a:r>
              <a:rPr lang="fr-FR" sz="4000" b="1" dirty="0" smtClean="0">
                <a:solidFill>
                  <a:srgbClr val="0070C0"/>
                </a:solidFill>
                <a:latin typeface="Adobe Caslon Pro" panose="0205050205050A020403" pitchFamily="18" charset="0"/>
              </a:rPr>
              <a:t> salle de bains</a:t>
            </a:r>
          </a:p>
        </p:txBody>
      </p:sp>
      <p:pic>
        <p:nvPicPr>
          <p:cNvPr id="9220" name="Picture 4" descr="http://kingfisher.scene7.com/is/image/Kingfisher/Project_Bathroom_D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1" y="1264105"/>
            <a:ext cx="7007587" cy="51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70</Words>
  <Application>Microsoft Office PowerPoint</Application>
  <PresentationFormat>Presentación en pantalla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Unicode MS</vt:lpstr>
      <vt:lpstr>Adobe Caslon Pro</vt:lpstr>
      <vt:lpstr>Adobe Caslon Pro Bold</vt:lpstr>
      <vt:lpstr>Arial</vt:lpstr>
      <vt:lpstr>Times New Roman</vt:lpstr>
      <vt:lpstr>Trebuchet MS</vt:lpstr>
      <vt:lpstr>Wingdings 3</vt:lpstr>
      <vt:lpstr>Faceta</vt:lpstr>
      <vt:lpstr>La maison</vt:lpstr>
      <vt:lpstr>L’extérieur de la maison</vt:lpstr>
      <vt:lpstr>L’extérieur de la maison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</dc:title>
  <dc:creator>Juan Padilla</dc:creator>
  <cp:lastModifiedBy>Usuario de Windows</cp:lastModifiedBy>
  <cp:revision>16</cp:revision>
  <dcterms:created xsi:type="dcterms:W3CDTF">2016-04-03T23:08:28Z</dcterms:created>
  <dcterms:modified xsi:type="dcterms:W3CDTF">2017-10-03T04:17:34Z</dcterms:modified>
</cp:coreProperties>
</file>