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10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86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9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5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83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3941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478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4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3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094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4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44E761-3136-41F5-B39F-CBA0A1335CCB}" type="datetimeFigureOut">
              <a:rPr lang="es-CO" smtClean="0"/>
              <a:t>5/10/2017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F78F25-A904-4DAC-9C71-84FC121D3634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76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3" y="2614410"/>
            <a:ext cx="4812007" cy="40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1146224"/>
            <a:ext cx="7633742" cy="1127542"/>
          </a:xfrm>
        </p:spPr>
        <p:txBody>
          <a:bodyPr>
            <a:normAutofit/>
          </a:bodyPr>
          <a:lstStyle/>
          <a:p>
            <a:pPr algn="ctr"/>
            <a:r>
              <a:rPr lang="es-CO" sz="7200" dirty="0" smtClean="0"/>
              <a:t>MA FAMILLE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8125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sœur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6" name="Imagen 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54858" r="71428"/>
          <a:stretch>
            <a:fillRect/>
          </a:stretch>
        </p:blipFill>
        <p:spPr bwMode="auto">
          <a:xfrm>
            <a:off x="3423105" y="2106337"/>
            <a:ext cx="2288982" cy="4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grand frère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Imagen 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54858" r="46840"/>
          <a:stretch>
            <a:fillRect/>
          </a:stretch>
        </p:blipFill>
        <p:spPr bwMode="auto">
          <a:xfrm>
            <a:off x="3608559" y="2111493"/>
            <a:ext cx="2294139" cy="43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grand</a:t>
            </a: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e</a:t>
            </a:r>
            <a:r>
              <a:rPr lang="fr-FR" sz="6000" b="1" cap="none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sœur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42" y="1579949"/>
            <a:ext cx="2495615" cy="48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petit frère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2" name="Imagen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69916" r="76665" b="-2"/>
          <a:stretch>
            <a:fillRect/>
          </a:stretch>
        </p:blipFill>
        <p:spPr bwMode="auto">
          <a:xfrm>
            <a:off x="3531807" y="3438660"/>
            <a:ext cx="2447642" cy="28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petit</a:t>
            </a: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e</a:t>
            </a:r>
            <a:r>
              <a:rPr lang="fr-FR" sz="6000" b="1" cap="none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sœur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Imagen 5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54858" r="72354"/>
          <a:stretch/>
        </p:blipFill>
        <p:spPr bwMode="auto">
          <a:xfrm>
            <a:off x="3653147" y="2235126"/>
            <a:ext cx="2204963" cy="4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oncle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et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92779" y="1404231"/>
            <a:ext cx="37257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tante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endParaRPr lang="fr-FR" sz="6000" b="1" cap="none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27259" y="2156477"/>
            <a:ext cx="5256740" cy="4400254"/>
            <a:chOff x="2364592" y="2052438"/>
            <a:chExt cx="5353076" cy="4480894"/>
          </a:xfrm>
        </p:grpSpPr>
        <p:pic>
          <p:nvPicPr>
            <p:cNvPr id="9" name="Imagen 1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9" t="6465" r="30717"/>
            <a:stretch>
              <a:fillRect/>
            </a:stretch>
          </p:blipFill>
          <p:spPr bwMode="auto">
            <a:xfrm>
              <a:off x="2364592" y="2052438"/>
              <a:ext cx="2475459" cy="4480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"/>
            <a:stretch>
              <a:fillRect/>
            </a:stretch>
          </p:blipFill>
          <p:spPr bwMode="auto">
            <a:xfrm>
              <a:off x="4740850" y="2177777"/>
              <a:ext cx="2976818" cy="435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99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oncle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6" name="Imagen 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1" t="7834"/>
          <a:stretch>
            <a:fillRect/>
          </a:stretch>
        </p:blipFill>
        <p:spPr bwMode="auto">
          <a:xfrm>
            <a:off x="3987923" y="1952500"/>
            <a:ext cx="1535411" cy="43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tante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Imagen 1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r="50526"/>
          <a:stretch>
            <a:fillRect/>
          </a:stretch>
        </p:blipFill>
        <p:spPr bwMode="auto">
          <a:xfrm>
            <a:off x="3831225" y="2029771"/>
            <a:ext cx="1472742" cy="4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>
                <a:solidFill>
                  <a:srgbClr val="0070C0"/>
                </a:solidFill>
                <a:latin typeface="Adobe Caslon Pro Bold" panose="0205070206050A020403" pitchFamily="18" charset="0"/>
              </a:rPr>
              <a:t>m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cousin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et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90427" y="1404231"/>
            <a:ext cx="4530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cousin</a:t>
            </a: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e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endParaRPr lang="fr-FR" sz="6000" b="1" cap="none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537331" y="2249225"/>
            <a:ext cx="4228481" cy="4307506"/>
            <a:chOff x="3155518" y="2249225"/>
            <a:chExt cx="4228481" cy="4307506"/>
          </a:xfrm>
        </p:grpSpPr>
        <p:pic>
          <p:nvPicPr>
            <p:cNvPr id="7" name="Imagen 10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2" t="13351" r="56589"/>
            <a:stretch>
              <a:fillRect/>
            </a:stretch>
          </p:blipFill>
          <p:spPr bwMode="auto">
            <a:xfrm>
              <a:off x="3155518" y="2249225"/>
              <a:ext cx="1243716" cy="427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1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94" t="13351" r="27065"/>
            <a:stretch>
              <a:fillRect/>
            </a:stretch>
          </p:blipFill>
          <p:spPr bwMode="auto">
            <a:xfrm>
              <a:off x="5654930" y="2279560"/>
              <a:ext cx="1729069" cy="427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976" y="2249225"/>
              <a:ext cx="1668400" cy="4307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90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cousin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8" name="Imagen 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13351" r="27065"/>
          <a:stretch>
            <a:fillRect/>
          </a:stretch>
        </p:blipFill>
        <p:spPr bwMode="auto">
          <a:xfrm>
            <a:off x="3858660" y="1982835"/>
            <a:ext cx="1729069" cy="42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897030" y="1990426"/>
            <a:ext cx="3717197" cy="4330506"/>
            <a:chOff x="3085291" y="1990426"/>
            <a:chExt cx="3717197" cy="4330506"/>
          </a:xfrm>
        </p:grpSpPr>
        <p:pic>
          <p:nvPicPr>
            <p:cNvPr id="19" name="Imagen 5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03" t="359" r="7736" b="48604"/>
            <a:stretch>
              <a:fillRect/>
            </a:stretch>
          </p:blipFill>
          <p:spPr bwMode="auto">
            <a:xfrm>
              <a:off x="3085291" y="1990426"/>
              <a:ext cx="1515677" cy="433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5" t="359" r="27585" b="48604"/>
            <a:stretch>
              <a:fillRect/>
            </a:stretch>
          </p:blipFill>
          <p:spPr bwMode="auto">
            <a:xfrm>
              <a:off x="4451642" y="1990426"/>
              <a:ext cx="2350846" cy="433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parent</a:t>
            </a:r>
            <a:r>
              <a:rPr lang="fr-FR" sz="6000" b="1" cap="none" dirty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cousin</a:t>
            </a: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e</a:t>
            </a:r>
            <a:endParaRPr lang="fr-FR" sz="6000" b="1" cap="none" dirty="0">
              <a:solidFill>
                <a:srgbClr val="FF000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Imagen 1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29" y="2077821"/>
            <a:ext cx="1668400" cy="43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60500"/>
              </p:ext>
            </p:extLst>
          </p:nvPr>
        </p:nvGraphicFramePr>
        <p:xfrm>
          <a:off x="179512" y="1198525"/>
          <a:ext cx="8712969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984"/>
                <a:gridCol w="2178243"/>
                <a:gridCol w="2178243"/>
                <a:gridCol w="2176499"/>
              </a:tblGrid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Pronom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Masculin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Féminin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Pluriel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Je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mon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mes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Tu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ton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ta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tes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Il / Elle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son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sa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ses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Nous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notre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nos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Vous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votre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vos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Ils / Elles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leur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leurs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269" marR="982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5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père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1" name="Imagen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3" t="359" r="7736" b="48604"/>
          <a:stretch>
            <a:fillRect/>
          </a:stretch>
        </p:blipFill>
        <p:spPr bwMode="auto">
          <a:xfrm>
            <a:off x="3997789" y="1990426"/>
            <a:ext cx="1515677" cy="4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mère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Imagen 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5" t="359" r="27585" b="48604"/>
          <a:stretch>
            <a:fillRect/>
          </a:stretch>
        </p:blipFill>
        <p:spPr bwMode="auto">
          <a:xfrm>
            <a:off x="3580206" y="1990426"/>
            <a:ext cx="2350846" cy="4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grand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-parent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endParaRPr lang="fr-FR" sz="6000" b="1" cap="none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3" name="Imagen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7" b="49710"/>
          <a:stretch>
            <a:fillRect/>
          </a:stretch>
        </p:blipFill>
        <p:spPr bwMode="auto">
          <a:xfrm>
            <a:off x="3085291" y="1990426"/>
            <a:ext cx="3340676" cy="4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grand-père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3" name="Imagen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57" b="49710"/>
          <a:stretch>
            <a:fillRect/>
          </a:stretch>
        </p:blipFill>
        <p:spPr bwMode="auto">
          <a:xfrm>
            <a:off x="4155427" y="1990426"/>
            <a:ext cx="1608474" cy="43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ma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grand-mère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Imagen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r="58997" b="49710"/>
          <a:stretch>
            <a:fillRect/>
          </a:stretch>
        </p:blipFill>
        <p:spPr bwMode="auto">
          <a:xfrm>
            <a:off x="3966858" y="1990426"/>
            <a:ext cx="1577542" cy="43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frère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et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28846" y="1404231"/>
            <a:ext cx="3653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mes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sœur</a:t>
            </a:r>
            <a:r>
              <a:rPr lang="fr-FR" sz="6000" b="1" cap="none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endParaRPr lang="fr-FR" sz="6000" b="1" cap="none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840853" y="2260344"/>
            <a:ext cx="5663621" cy="4330506"/>
            <a:chOff x="1969643" y="2260344"/>
            <a:chExt cx="5663621" cy="4330506"/>
          </a:xfrm>
        </p:grpSpPr>
        <p:pic>
          <p:nvPicPr>
            <p:cNvPr id="7" name="Imagen 5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0" t="54858" r="46840"/>
            <a:stretch>
              <a:fillRect/>
            </a:stretch>
          </p:blipFill>
          <p:spPr bwMode="auto">
            <a:xfrm>
              <a:off x="5339125" y="2260344"/>
              <a:ext cx="2294139" cy="43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55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" t="54858" r="72354"/>
            <a:stretch/>
          </p:blipFill>
          <p:spPr bwMode="auto">
            <a:xfrm>
              <a:off x="3229923" y="2260344"/>
              <a:ext cx="2204963" cy="433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1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" t="69916" r="76665" b="-2"/>
            <a:stretch>
              <a:fillRect/>
            </a:stretch>
          </p:blipFill>
          <p:spPr bwMode="auto">
            <a:xfrm>
              <a:off x="1969643" y="4603894"/>
              <a:ext cx="1654871" cy="194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11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8758" y="651164"/>
            <a:ext cx="7633742" cy="122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60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mon</a:t>
            </a:r>
            <a:r>
              <a:rPr lang="fr-FR" sz="60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frère</a:t>
            </a:r>
            <a:endParaRPr lang="fr-FR" sz="60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Imagen 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54858" r="46840"/>
          <a:stretch>
            <a:fillRect/>
          </a:stretch>
        </p:blipFill>
        <p:spPr bwMode="auto">
          <a:xfrm>
            <a:off x="3608559" y="2111493"/>
            <a:ext cx="2294139" cy="43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dge">
  <a:themeElements>
    <a:clrScheme name="Personalizado 4">
      <a:dk1>
        <a:sysClr val="windowText" lastClr="000000"/>
      </a:dk1>
      <a:lt1>
        <a:sysClr val="window" lastClr="FFFFFF"/>
      </a:lt1>
      <a:dk2>
        <a:srgbClr val="00B050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31</TotalTime>
  <Words>82</Words>
  <Application>Microsoft Office PowerPoint</Application>
  <PresentationFormat>Presentación en pantalla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Adobe Caslon Pro Bold</vt:lpstr>
      <vt:lpstr>Arial</vt:lpstr>
      <vt:lpstr>Book Antiqua</vt:lpstr>
      <vt:lpstr>Gill Sans MT</vt:lpstr>
      <vt:lpstr>Impact</vt:lpstr>
      <vt:lpstr>Times New Roman</vt:lpstr>
      <vt:lpstr>Badge</vt:lpstr>
      <vt:lpstr>MA FAMILLE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FAMILLE</dc:title>
  <dc:creator>Usuario de Windows</dc:creator>
  <cp:lastModifiedBy>Usuario de Windows</cp:lastModifiedBy>
  <cp:revision>9</cp:revision>
  <dcterms:created xsi:type="dcterms:W3CDTF">2017-10-03T03:44:07Z</dcterms:created>
  <dcterms:modified xsi:type="dcterms:W3CDTF">2017-10-05T14:12:19Z</dcterms:modified>
</cp:coreProperties>
</file>